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CBB0F-2B35-4902-8422-6C66FA04DA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D6F453-6532-4A1E-8592-D50043D09F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204E5-14D6-4D61-A697-9A4A5E0AF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D5A52-21AE-4EBC-9CEA-70ED4C4CB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462D1-F03E-4182-A155-CD90624FA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99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93DC2-E176-49DB-B82E-3078D510F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7FE53A-F163-4FFD-84E7-449C1A2D6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12346-20E3-4871-A229-7E399DDE2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21A85-A848-4053-B6C6-1C185DF08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6388B-9151-4719-8455-F2FD68C18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58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285D25-1A02-4B5E-98F9-3D8C68D074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E7490E-B308-4F68-BB6A-AB82569885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CEC50-B5EF-454C-A56D-548B606AF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E364E-A059-4199-A203-AA901934A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2D4C2-D33E-49AC-9267-F190E8064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53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E5E5B-D2BF-42E3-88C7-29541F270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A6B3E-83D4-4CA5-BD19-4DD80EF059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34492-B35E-481A-AECF-0B2FBF1A6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A49B2-1C86-42DB-ABED-294D4573D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6B781-9443-46CD-94BD-F7FC7B45D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93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75183-BAF1-41F6-990A-354A09003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E76181-8006-4E4B-B510-A7621D27A3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8302C-5F38-48DD-B091-5BCAB8164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3F77C-FAB5-477D-9200-97CAEE078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B2A14-D949-400F-83BD-7B5AC479E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4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493E9-D3C6-48DE-8614-33B21EC32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FD53C-B1EE-4F21-8088-F21FE3D172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6844B8-8DEE-4807-B696-B55313149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6F36E-2CA2-40CE-BA2A-39BC89E66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1F92E-F3D2-4C69-9ED3-CE6E01650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ACAC20-414E-4FA9-9700-8DC4D977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33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17431-EFD3-4F7F-A99C-F065DDED3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B96FD-F179-4CD7-BB66-E35AD988B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288B15-817A-4D1F-B412-81CB2A3DB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277B30-B4F7-4A5E-ACC4-FE806D90C8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E30B7-2F0B-409A-8A70-EC2240610E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DE3CD3-CB13-43D6-B869-F7E5383EF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288FE7-3C8E-415B-80AE-E9D7215E4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847661-7244-4EFD-BE2F-44FC9EF1D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20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51887-3823-437C-8D97-4F1FB5EB9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704AA9-AFA9-4290-A0FF-1D2C738E6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5D0D8A-1223-4EEB-B25B-3F4C0B1D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80E4AE-2E45-44E1-98F9-93CC90C2F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8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32AB27-21BE-4923-821D-1C4A85207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BFA6E1-C9D2-43FD-AA6D-BA5C48850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DE733-F0B7-46F9-B8FA-641140514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45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3245E-D928-4860-B133-76A08F3B7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37993-0E88-406D-883B-41EAA67F1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6DC3CD-06CD-423A-8DF4-00B7591EE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4AD21-DF71-4570-B9AD-A9C7194DD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18030A-2EB5-40F6-80E1-533A73A90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0E2DA0-737E-448B-B2BB-E42457E8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13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64D08-C85F-49FE-961F-C63AF494B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6C6DFF-0304-4FDD-811F-CB7DA798D9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5355BF-6AD8-4F0A-A001-BF6D15869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F59C94-442B-4C57-8D3F-312463016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CB3F7F-1137-4B66-BE9B-AF2266484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F69E7D-F22D-4F8E-A7A9-78295741E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971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A5FDCE-1BD6-428A-A86D-BC1AC09EE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6CAE6-78AD-474D-9902-3488E82E1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7088B-71F2-471B-8DCA-AAC2B3D72D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FCCB9-4A16-4C3C-B61C-75B8024F244D}" type="datetimeFigureOut">
              <a:rPr lang="en-US" smtClean="0"/>
              <a:t>03-Aug-22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0CB61-47A7-4438-B77B-523FCD1636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C4A04-8FC4-4B37-AC1B-DD00B60C5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50535-E299-4D8D-8C3A-F2176200D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00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0211E-6C6E-46A7-A975-C7FF3D4ABC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3E42B-BEF0-47C6-B597-032C4D2791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1435BE43-CA34-4EF0-B979-3E3F9A66B8B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6320" y="0"/>
            <a:ext cx="11155680" cy="627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9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3</cp:revision>
  <dcterms:created xsi:type="dcterms:W3CDTF">2022-08-03T14:36:04Z</dcterms:created>
  <dcterms:modified xsi:type="dcterms:W3CDTF">2022-08-03T14:57:42Z</dcterms:modified>
</cp:coreProperties>
</file>