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4A65B-7E57-44DB-9802-446B31A30F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4163F-2BAA-4FC1-8F66-7DEED633A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74FE8-BB2E-4985-9301-B777C7C1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F717C-5796-480C-BCDC-B557EFA8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DC89B-58F9-4B34-A999-29B72C0FC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4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8F94F-0713-43E5-9653-52ACBB00A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25D26-67C1-4BEE-A86B-DE63DBCE7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7DB4B-3AE4-45FA-B831-DFAE0A8F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1BA47-74E3-4FD6-B03D-CF2842C3E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99101-0383-4C79-B220-59706AB72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3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21783-65E9-4185-AA34-A7197479A4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7B214-53CB-4D60-A518-B5C97FA6E8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48B1-1C49-4A61-A16F-F0EC18FDF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94BB9-7B2B-4DD6-AD0E-E412D2DE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C8A5A-1F26-4680-85D0-D4D4FEB3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5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51B27-0978-4E0B-AD8A-54D06B95A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80FC6-3606-41FC-AFAE-22DB0FB47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17C23-C5A8-4D2F-947F-C47A8BAD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75993-C6F6-43DD-B25C-1F41B3831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79008-8C55-4EFF-A18F-7828075F2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4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6246-5F65-4FF7-9D4B-DBD7908E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B2912-D33D-4F0D-82EE-D2A216DA2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499BC-AF4B-4D09-8F98-C4916FAC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11AC-E69B-4E45-A245-5DB665014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0BFE3-A0F4-459B-998A-2A2C623B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8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DF736-82DF-4B39-B153-2F993282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325CD-541C-412D-8F97-5EE2801BA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909D8-C74C-40EF-B419-81DD17AC17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E6816-94AF-4B07-915E-5D0BDAAF6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D53B0-DFA2-43B3-BCB8-629E5982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9F6BF-7F17-42CF-8DB8-A9B89E09F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6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4C18-914E-4BA3-B525-5F88B9B2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454C2-ED2E-45C1-AB32-7BC6CF145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036CE-CC4D-42E9-8A06-9CB63D7C2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2D9A94-E392-4788-95F1-B885887667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ACF08C-D498-42F6-96A1-D9AE3D45FD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A61286-648E-4D43-BB66-05EFDC36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859645-4B8C-4B0D-9009-618A46BCE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F98FA-3EFC-4849-9DD8-0E2798DF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8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C843A-92B4-45DC-B1B3-A25AAB3AF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8621EE-D17A-42C1-845E-863492800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783EA5-CD68-4004-8E13-8825A78B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77739-A001-4D23-8EE1-2FD00F90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4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53E802-74BF-4464-B75B-29682F8B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3ED223-C157-4D95-A822-D220DB87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A793D-0F94-44C1-8107-1AF1188C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84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8592B-1CD1-4B6F-88D9-A3602B581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B74-9DB6-482A-9A39-48ACFE599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557F2-EE10-4075-B0FD-808B2B533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6AEF0C-35C2-4AF3-A57F-1E2BB7F7A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CD23E7-0738-4612-B369-F8DAF3BAE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41E157-F0AF-4C7F-8B0E-CF6BB978A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0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8D857-E94A-4435-ACD5-E3A219485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0AAB4B-227B-4CFF-9571-5BDAF6C6FB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82B425-8A89-40F7-8C8E-6CBA257A1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2063D-36E4-4462-9F5F-00295626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8920E4-CD39-4C2F-BA2D-E0FE7E87C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0E177-9DAB-41BC-96BA-D498B33E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01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B7C51-E60A-48AB-9943-5EBC2BF90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8A8280-E7A7-4BF0-AE25-F95C35B7D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741F9-2927-4339-8F1C-7876A5A87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1477A-E112-4138-BEF3-50504D6E4E9D}" type="datetimeFigureOut">
              <a:rPr lang="en-US" smtClean="0"/>
              <a:t>05-Aug-22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1D01A-B98F-40BB-8E76-7430AAC00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3BEC1-A7C0-4D0E-BD43-A26366B3F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714FE-B503-4097-9116-900114A05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4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C2678-2E51-498A-AE9C-FE69D0317C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86AC5C-B0DA-4944-8A9C-BEA79E5EC7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A00CA607-B97C-465D-8938-2856EDB4E0A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800" y="1092200"/>
            <a:ext cx="120904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1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2022-08-05T09:29:13Z</dcterms:created>
  <dcterms:modified xsi:type="dcterms:W3CDTF">2022-08-05T09:30:55Z</dcterms:modified>
</cp:coreProperties>
</file>