
<file path=[Content_Types].xml><?xml version="1.0" encoding="utf-8"?>
<Types xmlns="http://schemas.openxmlformats.org/package/2006/content-types">
  <Default Extension="jpeg" ContentType="image/jpeg"/>
  <Default Extension="mp4" ContentType="vide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2" d="100"/>
          <a:sy n="62" d="100"/>
        </p:scale>
        <p:origin x="40" y="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5804C7-981C-4D90-B030-1D5D44C26F6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7DFBA18-993E-4588-980F-D30726209D1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7EDD472-C2B1-4A39-8D64-BDB2697A39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1C1722-1734-4EB6-AC3D-18E717662FE4}" type="datetimeFigureOut">
              <a:rPr lang="en-US" smtClean="0"/>
              <a:t>09-Nov-22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3E8796F-1871-4E65-BEDB-CD495879B4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818C1B4-474B-43FF-8BDC-4D316DCF6A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9344E3-A082-4139-B065-71406DBCD7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67532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7E6633-35E9-4ADD-8B0D-A3C83066F4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E76915D-1F5E-4474-AF15-21444C5AF3E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593848-A768-4459-92F9-02543047A4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1C1722-1734-4EB6-AC3D-18E717662FE4}" type="datetimeFigureOut">
              <a:rPr lang="en-US" smtClean="0"/>
              <a:t>09-Nov-22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E729C9-6B8C-496E-BD4F-3D5BDEA864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367211F-1D0B-4AB7-84F1-AA3BAB75DB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9344E3-A082-4139-B065-71406DBCD7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65646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855D6B4-76C0-4416-AE48-EBA30B6BDE8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834CE95-1C17-4B85-B1E8-74ACED2BF6F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DDF350F-D8EC-439C-9881-8E2914194F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1C1722-1734-4EB6-AC3D-18E717662FE4}" type="datetimeFigureOut">
              <a:rPr lang="en-US" smtClean="0"/>
              <a:t>09-Nov-22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14F22E6-2402-424C-9250-6D69BB388E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C6A9926-8429-4D69-B4F2-1ECE5CBB08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9344E3-A082-4139-B065-71406DBCD7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47363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781F82-70C4-422E-80C5-2D641C19C4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232D338-1053-4F6A-8DC2-70116974C31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FAF722-D843-440B-B84B-3705EA516E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1C1722-1734-4EB6-AC3D-18E717662FE4}" type="datetimeFigureOut">
              <a:rPr lang="en-US" smtClean="0"/>
              <a:t>09-Nov-22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4C82D84-FC1D-436A-8217-E456F754F5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207A47C-CBD2-4BB7-BA32-CABBEA6B37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9344E3-A082-4139-B065-71406DBCD7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57347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C9D40F-F397-4FE7-97D7-2C4913246C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D434A3B-DD47-4F39-94CC-9854ED9482E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0895AF-5E44-4B2C-B81C-CC01EC7516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1C1722-1734-4EB6-AC3D-18E717662FE4}" type="datetimeFigureOut">
              <a:rPr lang="en-US" smtClean="0"/>
              <a:t>09-Nov-22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43CF4E9-843E-4010-B905-2D949BD3B9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10E6D1F-BFE0-493D-8D83-08E1D7390E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9344E3-A082-4139-B065-71406DBCD7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54876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AF9A8B-AB92-44BD-9703-95A37B2A2A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D04471-6839-431A-A8C9-F261987DA2B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89DD960-247B-4F2E-A05D-3B558319E5D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1ABAD4D-7248-4E44-9C42-907A83DA89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1C1722-1734-4EB6-AC3D-18E717662FE4}" type="datetimeFigureOut">
              <a:rPr lang="en-US" smtClean="0"/>
              <a:t>09-Nov-22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4E380D7-BEF1-491E-AE4E-BA0089DA82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A83C0EE-E62C-4EE6-BDB1-40FED1F591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9344E3-A082-4139-B065-71406DBCD7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30560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8789D3-EA68-4293-98D5-7252B86812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1BB1BF8-DC0A-4C7F-B1D4-8CA05A65D5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8836075-23E0-44BD-A978-C5236EE7F84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F0C5A25-1948-48CF-BA26-44DF9B0AD36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07BCFCF-B463-42CF-B766-065B62B175A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EE1ED71-10A5-40A5-81B0-CC23F8EFA4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1C1722-1734-4EB6-AC3D-18E717662FE4}" type="datetimeFigureOut">
              <a:rPr lang="en-US" smtClean="0"/>
              <a:t>09-Nov-22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7888874-5D4F-47A4-8A7D-9477D4F0E1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1DEB5A3-82A8-4821-BCC6-1FA1E7078F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9344E3-A082-4139-B065-71406DBCD7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16985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E7C4A0-AF39-4FFD-A1D0-0E9DE8E4E2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FA0F643-B850-44A0-8C76-B97E045E30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1C1722-1734-4EB6-AC3D-18E717662FE4}" type="datetimeFigureOut">
              <a:rPr lang="en-US" smtClean="0"/>
              <a:t>09-Nov-22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C911AFC-D1D0-44B3-B8F4-E372C22575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793B42F-29AC-4333-BB16-2CB65E2007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9344E3-A082-4139-B065-71406DBCD7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29800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4B95715-1CF9-4569-9B93-5409605304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1C1722-1734-4EB6-AC3D-18E717662FE4}" type="datetimeFigureOut">
              <a:rPr lang="en-US" smtClean="0"/>
              <a:t>09-Nov-22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A30CD9E-F65D-436C-9A14-29586283F2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07489FD-1850-4BD3-A6CC-065994750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9344E3-A082-4139-B065-71406DBCD7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19156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5B91C2-19E6-4428-B664-3B409158F2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68F1883-5544-4079-AA18-50A6B4074F2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2653531-CD55-40D9-BD3A-F59131EB1B9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D65B951-41D1-4988-A070-FC7510A161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1C1722-1734-4EB6-AC3D-18E717662FE4}" type="datetimeFigureOut">
              <a:rPr lang="en-US" smtClean="0"/>
              <a:t>09-Nov-22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1DC3ED4-C76B-4449-9DC7-7459C85BBF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744562B-EA3C-4002-8D56-CD1FA1F653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9344E3-A082-4139-B065-71406DBCD7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41197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D8EFDB-2521-4BDA-88A4-9FC81EF6F3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EEE8C79-8A75-4F4F-8977-A3A7C392C42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9006EAD-A853-4DD8-892D-CDB173508C7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125388F-BE6B-49CF-806A-2C88F9A814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1C1722-1734-4EB6-AC3D-18E717662FE4}" type="datetimeFigureOut">
              <a:rPr lang="en-US" smtClean="0"/>
              <a:t>09-Nov-22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BE2E3AE-B6A1-4612-B4D2-EC6DFB3FBD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DD2271F-2EC8-4E3C-BAB0-B380FD7120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9344E3-A082-4139-B065-71406DBCD7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77354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85489FA-1B2E-4EDD-A4B0-3FB4419215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B563E64-22DA-4421-900E-3C9D829F996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F6CDC0A-3F8F-4B98-9F85-92855F2DC9F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1C1722-1734-4EB6-AC3D-18E717662FE4}" type="datetimeFigureOut">
              <a:rPr lang="en-US" smtClean="0"/>
              <a:t>09-Nov-22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1049C70-F8F6-4D78-A5C6-C1DC291B26D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1DA1B55-4970-40A6-99E1-386282241F4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9344E3-A082-4139-B065-71406DBCD7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89825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189ACB-0456-4EDE-BA41-1CE24337929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0BDE526-D3F2-4614-B747-70B78278933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Screen Recording 4">
            <a:hlinkClick r:id="" action="ppaction://media"/>
            <a:extLst>
              <a:ext uri="{FF2B5EF4-FFF2-40B4-BE49-F238E27FC236}">
                <a16:creationId xmlns:a16="http://schemas.microsoft.com/office/drawing/2014/main" id="{A9FC1EBC-F768-4796-97CA-0A4D83995D1F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4546600" y="2241550"/>
            <a:ext cx="3098800" cy="2374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05950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1656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Office PowerPoint</Application>
  <PresentationFormat>Widescreen</PresentationFormat>
  <Paragraphs>0</Paragraphs>
  <Slides>1</Slides>
  <Notes>0</Notes>
  <HiddenSlides>0</HiddenSlides>
  <MMClips>1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Praveen Narayanaswamy</dc:creator>
  <cp:lastModifiedBy>Praveen Narayanaswamy</cp:lastModifiedBy>
  <cp:revision>1</cp:revision>
  <dcterms:created xsi:type="dcterms:W3CDTF">2022-11-09T09:41:19Z</dcterms:created>
  <dcterms:modified xsi:type="dcterms:W3CDTF">2022-11-09T09:42:37Z</dcterms:modified>
</cp:coreProperties>
</file>