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B38CC-3838-4BF2-ACC7-6BF4254D7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C226E6-A70F-40C2-B498-2232C3D09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08A7E-2511-4848-911C-9095701C1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3FE15-63AC-41FE-AED0-866C7C1BD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4F281-B2FA-4369-AAEA-37E69C52D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42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3355C-6558-4BA7-8F01-B81FC221C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CA2B2B-DB57-4E43-9F60-EFE4918F7C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6B3E5-74DF-4C40-94F8-DB6A60FB9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89B1B-343D-4F91-90EE-004DB0E52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72C42-B98D-4DB3-A9FF-566BCAF4C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05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B5A682-6BA5-457F-AB47-C6D9EC7107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74347C-801B-42AD-AD0E-3EAEB3CF22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BC58C-BF7C-4A97-A29C-5B2EAFB59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F03F8-8FB6-4C50-9756-5E3FCD88F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FCE58-4F53-4F9B-B9E5-6C5E5C598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5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3BC5A-F26D-4480-B318-EF39734B9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647F9-CB78-4BA3-8ECB-832747142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9B1A9-E00B-40A9-B639-61EA8F78B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0E7E6-BA58-4635-A2B0-37AA29BAC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18479-2B82-41ED-8C59-921EC85B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798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AF40B-ADFE-4CDA-B28C-908382D53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321C4F-1ACD-4916-9A3B-B195D793B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F8E30-7819-49F1-9D96-9DB0D89BB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7CA85-1042-4B09-A126-150444913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EFBC0-9B1C-4F38-9848-2E055FDE0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30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E9475-108A-4C56-B1BD-C9DAC03E6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0CFB3-144D-4876-BE7D-9D42CFD94C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CAC2F0-62EC-4A3A-B8C7-634571C844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A77B9-28E7-4775-92EB-3CD6F84EE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3130C8-96C4-46F4-A17C-02FB9961A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D5CB35-741F-4B96-BB56-25CAC4CE9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9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99647-72E3-4DD8-A47B-A674F3EB7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786062-89C4-478B-A41B-DA7AD7BAA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79B6CB-7866-45D9-A6CE-F58DDA159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8DD986-82B0-4131-B221-E25BD9021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B1A159-E1C6-4F96-95C7-E4079D1E02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B6AB57-F414-4CEE-81A6-C3ECC498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A9717D-9107-4A07-938C-006FE0767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451023-2798-48F6-9D6A-0C11632AC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91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8FA76-7515-476F-BFF6-70DF73A27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4E8219-BAA0-4F6E-A115-8CC59E89B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26A798-96BC-4618-A0E1-80F4515F8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B325E-8B1C-4D00-A28E-E70D33B4E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6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8B7880-F801-45D0-84EE-74321CC24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B392C7-10F6-4E94-A3CD-927116A3D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12421F-AD6D-4BCB-8A0F-4D2A08825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228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425FD-3A80-4C22-BD37-DDC35388C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72895-E0C6-44FA-869C-105EECB7F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D6DA3D-B948-4705-9301-DA38B38378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73BF0F-C265-439F-B280-00CA4CDBE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2472C1-DBAC-4DA0-BFA3-BA483262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1D2D76-CAB7-4B45-B46A-27A8731D4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3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22D8F-178A-4D96-A0FB-3B569BF63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CE7D43-6147-4C9A-AE8F-9D5441B6AB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FBDEA1-B2F7-4E43-BFAF-69152174C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C80AE-15A6-400E-B451-F3F7C1A46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21F09-5869-4682-9D32-827B02C48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67DE58-4AB3-4D6B-A7E5-BAA517BF2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3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309D7-3995-429F-B55C-E77EBFC78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B23A9-AD7D-4468-ABCD-CCF674311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F9BC4-1AB5-4F5C-A4E7-D2543E19F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6437E-D368-44BB-B386-AF39A30855DA}" type="datetimeFigureOut">
              <a:rPr lang="en-US" smtClean="0"/>
              <a:t>09-Nov-22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9DCCE-6112-42C8-B24C-C7CE68F96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BBF13-8864-4279-880E-AD4E222515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5F698-2918-46A3-818E-860A4E81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1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8B548-9ED7-402E-A4AD-5A58841A3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D2EA9-3426-406A-8AC8-41D1453A12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7CFD418C-C645-4971-BA53-41430019806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76750" y="2114550"/>
            <a:ext cx="32385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6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2022-11-09T09:43:46Z</dcterms:created>
  <dcterms:modified xsi:type="dcterms:W3CDTF">2022-11-09T09:43:59Z</dcterms:modified>
</cp:coreProperties>
</file>