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4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99A08-B650-4B62-9540-62F8EBC17F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1C76B7-2F93-4BBC-9CE8-A62D36FE6A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C33F86-C187-4A01-873D-B7DDB2B66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5324-9F97-49BA-A596-780B27FE8295}" type="datetimeFigureOut">
              <a:rPr lang="en-US" smtClean="0"/>
              <a:t>11-Jan-23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D5CCAC-5E71-4B42-A2AA-902E7A82A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CE5E8F-AF73-4DA9-8304-518A54718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27D3-6E81-49EB-94B9-212FF9BC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771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8DBF2-26A2-44D4-BFE6-E725CF0E8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158035-B879-4673-83E3-AABA3C935C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B02B06-FDB1-41B1-BCAA-597DBBE0F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5324-9F97-49BA-A596-780B27FE8295}" type="datetimeFigureOut">
              <a:rPr lang="en-US" smtClean="0"/>
              <a:t>11-Jan-23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ED8E3F-8ACE-4FCE-A005-CDADAEB72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78B48-EADC-4B0B-A921-7DBDAEDA8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27D3-6E81-49EB-94B9-212FF9BC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731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AAF5CE-DA3E-4087-B9D5-3739EDD1B0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B2AE44-20D1-4DCF-A1EA-B52FB77840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2140A-A2BD-440C-BF39-A7DCC092E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5324-9F97-49BA-A596-780B27FE8295}" type="datetimeFigureOut">
              <a:rPr lang="en-US" smtClean="0"/>
              <a:t>11-Jan-23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5FA4A6-A677-44F0-8EF8-FF78F67EE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1B6D6-F712-4B60-A981-7F5B1DB9D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27D3-6E81-49EB-94B9-212FF9BC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935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96FF0-632F-4265-8D12-EA2613EDA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A2B94-9DFC-4F45-B1A7-76654920F4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01CE80-A251-4272-81AB-9172CB471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5324-9F97-49BA-A596-780B27FE8295}" type="datetimeFigureOut">
              <a:rPr lang="en-US" smtClean="0"/>
              <a:t>11-Jan-23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6E5DD8-C7B0-4268-91C4-E33BD2A0C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45A09D-9D5E-4801-B7A2-25CDF597F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27D3-6E81-49EB-94B9-212FF9BC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433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D9935-B1F0-47A8-A49C-67C5FC321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737C79-8117-4522-9F0C-853F52D58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F66FE6-FC61-4B0F-A301-DF5D21867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5324-9F97-49BA-A596-780B27FE8295}" type="datetimeFigureOut">
              <a:rPr lang="en-US" smtClean="0"/>
              <a:t>11-Jan-23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06DB5-97A2-4BB7-AE20-A141BD575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22EC0-68B8-422E-AA62-D71AD5D27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27D3-6E81-49EB-94B9-212FF9BC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918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AFB7E-DE03-40E7-9668-633FFCC46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6D2E3-FFF3-4E40-8222-7970A3C6AC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DE7355-684D-484E-80A2-6C995557C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4737E3-C865-4307-A6B4-5EA64F85C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5324-9F97-49BA-A596-780B27FE8295}" type="datetimeFigureOut">
              <a:rPr lang="en-US" smtClean="0"/>
              <a:t>11-Jan-23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DE48AB-0825-4F38-9B2D-C81C46450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BEEF38-617B-4D6A-8A65-40850C093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27D3-6E81-49EB-94B9-212FF9BC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153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F7FAB-489D-41A8-8E08-B8BB8AF59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9796ED-E9E1-45E4-B717-4F732C2BED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2B4B31-61BF-43F4-9F26-3C5A22FAED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477197-BE58-414F-86F2-A38F27CFCE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E23AE1-16CB-4EBE-B8EE-7CA7133F5D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C8E507-56F9-4214-BDF6-40606CD05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5324-9F97-49BA-A596-780B27FE8295}" type="datetimeFigureOut">
              <a:rPr lang="en-US" smtClean="0"/>
              <a:t>11-Jan-23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5E6B79-8292-407F-8694-A2651DDE3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771D96-37A0-4EF0-8A9E-58E486630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27D3-6E81-49EB-94B9-212FF9BC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747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B19D9-6886-4C3E-B5BE-6B15A09BB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4B6531-F4BF-4747-8906-5A42E74E9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5324-9F97-49BA-A596-780B27FE8295}" type="datetimeFigureOut">
              <a:rPr lang="en-US" smtClean="0"/>
              <a:t>11-Jan-23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C4C181-B3D6-434C-87D0-38F8296D6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BF7CDA-D69B-4E47-BE85-4C668F673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27D3-6E81-49EB-94B9-212FF9BC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741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066136-BD19-4309-803B-592595762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5324-9F97-49BA-A596-780B27FE8295}" type="datetimeFigureOut">
              <a:rPr lang="en-US" smtClean="0"/>
              <a:t>11-Jan-23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9BC2EC-187C-47A1-994D-00CDC11F8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D43623-E9E2-4BCD-837E-61D9D9408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27D3-6E81-49EB-94B9-212FF9BC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649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4C817-9ED1-44AA-9F97-8E8E5E9DE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F5226E-51DA-4EC3-A937-87D8F51E3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8DA2E9-2AF5-42CD-823A-1893EBB876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B9B0BC-000B-40FA-B5DF-CA4E3CAF6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5324-9F97-49BA-A596-780B27FE8295}" type="datetimeFigureOut">
              <a:rPr lang="en-US" smtClean="0"/>
              <a:t>11-Jan-23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340F17-B5E1-4C60-8E25-17F9F604E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D0366D-7143-4966-981D-6CAED27B0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27D3-6E81-49EB-94B9-212FF9BC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24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3945A-6865-4047-B153-26E551624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8BA1DD-E630-4CEA-840C-78AE139EBE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1CD56A-60E7-4C8B-8151-85C445F60B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CB966F-28F5-4F32-86A4-542F1B8FF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5324-9F97-49BA-A596-780B27FE8295}" type="datetimeFigureOut">
              <a:rPr lang="en-US" smtClean="0"/>
              <a:t>11-Jan-23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F20711-279E-4663-A42C-45BF1C2E0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DA506B-CDC9-4BA8-9AD9-FF8CFA4AB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F27D3-6E81-49EB-94B9-212FF9BC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892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5E1DDE-33F6-4BE6-85A6-14F6E6FB6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F16B84-0348-4557-AD4A-EDD748EE6D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09FDF-8613-40E3-A932-26756F6460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65324-9F97-49BA-A596-780B27FE8295}" type="datetimeFigureOut">
              <a:rPr lang="en-US" smtClean="0"/>
              <a:t>11-Jan-23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07F48-92CC-44A8-BDC4-27CEA7D884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B01D15-5890-4AF6-BAC6-E75700BE2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F27D3-6E81-49EB-94B9-212FF9BCF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873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8CBE6-2E0D-4DF9-8157-F9C5FF0F67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94902D-2EED-4A79-896F-410A108A3E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creen Recording 3">
            <a:hlinkClick r:id="" action="ppaction://media"/>
            <a:extLst>
              <a:ext uri="{FF2B5EF4-FFF2-40B4-BE49-F238E27FC236}">
                <a16:creationId xmlns:a16="http://schemas.microsoft.com/office/drawing/2014/main" id="{3E5E2CFB-CEC2-49DB-9AF9-24C841FD10B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29492" y="-93818"/>
            <a:ext cx="6544638" cy="596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26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6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Oracle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Praveen Narayanaswamy</dc:creator>
  <cp:lastModifiedBy>Praveen Narayanaswamy</cp:lastModifiedBy>
  <cp:revision>1</cp:revision>
  <dcterms:created xsi:type="dcterms:W3CDTF">2023-01-11T11:44:10Z</dcterms:created>
  <dcterms:modified xsi:type="dcterms:W3CDTF">2023-01-11T11:45:04Z</dcterms:modified>
</cp:coreProperties>
</file>