
<file path=[Content_Types].xml><?xml version="1.0" encoding="utf-8"?>
<Types xmlns="http://schemas.openxmlformats.org/package/2006/content-types">
  <Default Extension="jpeg" ContentType="image/jpeg"/>
  <Default Extension="mp4" ContentType="vide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2" d="100"/>
          <a:sy n="62" d="100"/>
        </p:scale>
        <p:origin x="4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A15587-9141-3D79-B525-54E35A0DF44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23BE3B3-39A8-B80C-ED2C-1FD062CED10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D5D18D9-187E-E08F-8D01-367649DE36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1B7D75-64BC-4489-BF93-BCF9DCCAE3E3}" type="datetimeFigureOut">
              <a:rPr lang="en-US" smtClean="0"/>
              <a:t>29-Dec-23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0CC08D6-8C44-7DD4-B50E-5FE93D11C9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E43C154-FE09-8ECD-C534-C287797DE2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63307E-B16E-4277-AA12-D88988A62F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99263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E201C7-27F8-0FA3-FD44-4B371F75E5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EDE3F59-5778-9E2F-3DBE-24A4AD57EA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6A04D84-2CAE-1E95-90A2-BEF5BAFB64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1B7D75-64BC-4489-BF93-BCF9DCCAE3E3}" type="datetimeFigureOut">
              <a:rPr lang="en-US" smtClean="0"/>
              <a:t>29-Dec-23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09F6D22-BCA6-6065-5151-5787467CC9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6E1DAE9-FA04-2BD0-9C22-8BE3546C02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63307E-B16E-4277-AA12-D88988A62F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31486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8C5C6A7-B76C-E796-1D0C-1FE5AC95BD0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4E779B7-3A07-2D36-59F0-B8158FB7791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E90D2B9-7306-18FB-9721-4012A79CB8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1B7D75-64BC-4489-BF93-BCF9DCCAE3E3}" type="datetimeFigureOut">
              <a:rPr lang="en-US" smtClean="0"/>
              <a:t>29-Dec-23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3AFF77-40D2-9B6B-1E7A-F5BA2CF5E4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B0BC799-0147-4B80-91E7-A68BE77B94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63307E-B16E-4277-AA12-D88988A62F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73707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0F2BAB-B8E2-517F-578A-9F6D810D5D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07F1D4B-1156-2C56-0FE8-E023376D4FF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9150D38-766A-B5E9-92C8-AD9C9AA39F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1B7D75-64BC-4489-BF93-BCF9DCCAE3E3}" type="datetimeFigureOut">
              <a:rPr lang="en-US" smtClean="0"/>
              <a:t>29-Dec-23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B3BC90E-6DA0-E683-CAB8-C73C1341E1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29F7757-E557-6A90-1E8A-CA0588F6B5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63307E-B16E-4277-AA12-D88988A62F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53548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930385-9622-86F2-BA5B-9B82A96A3C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2AF1680-DA52-11E0-3DB4-612AEBE0B95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DA2BA89-988B-05EF-B98B-AEFCE91591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1B7D75-64BC-4489-BF93-BCF9DCCAE3E3}" type="datetimeFigureOut">
              <a:rPr lang="en-US" smtClean="0"/>
              <a:t>29-Dec-23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EEB2F24-8392-0A16-5E02-080CF1FA67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2C29B54-BAE8-499D-FB18-5859742E46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63307E-B16E-4277-AA12-D88988A62F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78709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F8E696-F8D1-14F2-323B-B22B9EB53D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8AE61F7-9474-E0FA-96CB-D7325CCF9C2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F374C77-216C-F021-5804-8E85400B133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5E4FBEA-9E5D-AF57-3267-99B691950F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1B7D75-64BC-4489-BF93-BCF9DCCAE3E3}" type="datetimeFigureOut">
              <a:rPr lang="en-US" smtClean="0"/>
              <a:t>29-Dec-23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4BD7B68-2394-9715-2C63-670AAD2E63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E5C2054-E762-61FC-CFD2-1792F942EB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63307E-B16E-4277-AA12-D88988A62F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93936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213ADB-52FE-EC18-6B2C-D3AEB188A7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534552C-F698-281E-A1DB-03FA672FD3E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091982C-ED20-32D3-6A2B-04F954A47AF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677C538-C722-0EF8-FD30-AC4A4AE5E74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E778AD8-00BC-DA50-9C55-871ED43752A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F4CDFF8-2CAF-D2A3-A4F5-3187ECEEBD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1B7D75-64BC-4489-BF93-BCF9DCCAE3E3}" type="datetimeFigureOut">
              <a:rPr lang="en-US" smtClean="0"/>
              <a:t>29-Dec-23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EAD507F-73FB-D392-CEBA-BAB6F1A532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74E72BC-2608-F4C1-DAF6-1C440813D6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63307E-B16E-4277-AA12-D88988A62F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40471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D63A95-56AB-B153-D22B-4C91D67C66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C5B34DE-F3F1-BD6D-C365-E0BD56209A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1B7D75-64BC-4489-BF93-BCF9DCCAE3E3}" type="datetimeFigureOut">
              <a:rPr lang="en-US" smtClean="0"/>
              <a:t>29-Dec-23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9A2130E-208D-F6B0-D364-9F10C69EB1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2F8FADD-F4B4-8C3E-E6C8-39484157CF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63307E-B16E-4277-AA12-D88988A62F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13301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8FBC3FF-7D52-534A-B2B3-1714E80C6D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1B7D75-64BC-4489-BF93-BCF9DCCAE3E3}" type="datetimeFigureOut">
              <a:rPr lang="en-US" smtClean="0"/>
              <a:t>29-Dec-23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6489507-F253-7817-8FC5-915F9330AB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A2EEA60-E13B-D68F-7518-B204CB415C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63307E-B16E-4277-AA12-D88988A62F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45415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FF88B3-838F-2602-DFCB-629702E3BF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2ADDFA2-8653-E273-1A3E-68B27E4DD61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C8F58D7-F242-9CE6-1AC6-F736266E145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530128A-C19D-3577-26AC-ACEEDBEACC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1B7D75-64BC-4489-BF93-BCF9DCCAE3E3}" type="datetimeFigureOut">
              <a:rPr lang="en-US" smtClean="0"/>
              <a:t>29-Dec-23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1727E21-7300-61E1-7AD7-ECE0922F50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2F96B90-CCB6-24E8-DE37-C872643BA2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63307E-B16E-4277-AA12-D88988A62F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93991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24A568-3EDF-B9BA-E689-DAAEF04C62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3CCF526-10BE-65E3-6F69-6F8DBC5F341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FD5CA92-E7B0-E794-E84E-2F8837DBD2B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003D487-893E-943F-6E50-4AA4E5FFD3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1B7D75-64BC-4489-BF93-BCF9DCCAE3E3}" type="datetimeFigureOut">
              <a:rPr lang="en-US" smtClean="0"/>
              <a:t>29-Dec-23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F70BA92-DE30-EEDD-4BF9-7B845CB4DC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AD69F3D-F8D3-1814-72D1-079F0A4D63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63307E-B16E-4277-AA12-D88988A62F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87754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B112707-7E1F-0EFF-A236-B2B3550DC2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C69068D-C9DF-3796-E2DC-111BBA6E211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D275F23-7E2E-87A9-C56C-0D5B1FB0BA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1B7D75-64BC-4489-BF93-BCF9DCCAE3E3}" type="datetimeFigureOut">
              <a:rPr lang="en-US" smtClean="0"/>
              <a:t>29-Dec-23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BB7141E-0313-489C-FE9D-6A8A8A04FB8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3BC5975-97C6-2ABE-C3FF-B46546E3F57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63307E-B16E-4277-AA12-D88988A62F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84401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2F7CBB-51DC-4A0E-1A87-C8716B9B280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E62F238-BB72-8243-2B80-F7DBAE6945C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Screen Recording 4">
            <a:hlinkClick r:id="" action="ppaction://media"/>
            <a:extLst>
              <a:ext uri="{FF2B5EF4-FFF2-40B4-BE49-F238E27FC236}">
                <a16:creationId xmlns:a16="http://schemas.microsoft.com/office/drawing/2014/main" id="{2BC01928-FD21-214E-628A-CCC588A6A0BB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25400" y="368300"/>
            <a:ext cx="12141200" cy="6121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38467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653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0</Words>
  <Application>Microsoft Office PowerPoint</Application>
  <PresentationFormat>Widescreen</PresentationFormat>
  <Paragraphs>0</Paragraphs>
  <Slides>1</Slides>
  <Notes>0</Notes>
  <HiddenSlides>0</HiddenSlides>
  <MMClips>1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>Oracle Corporation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Praveen Narayanaswamy</dc:creator>
  <cp:lastModifiedBy>Praveen Narayanaswamy</cp:lastModifiedBy>
  <cp:revision>1</cp:revision>
  <dcterms:created xsi:type="dcterms:W3CDTF">2023-12-29T09:46:51Z</dcterms:created>
  <dcterms:modified xsi:type="dcterms:W3CDTF">2023-12-29T09:49:49Z</dcterms:modified>
</cp:coreProperties>
</file>