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87" d="100"/>
          <a:sy n="87" d="100"/>
        </p:scale>
        <p:origin x="108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E648D-2AC6-4F08-88D7-70A0A752C637}" type="datetimeFigureOut">
              <a:rPr lang="en-US" smtClean="0"/>
              <a:t>5/3/2016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5B729-90C5-446A-9BD3-AE87B9027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213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E648D-2AC6-4F08-88D7-70A0A752C637}" type="datetimeFigureOut">
              <a:rPr lang="en-US" smtClean="0"/>
              <a:t>5/3/2016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5B729-90C5-446A-9BD3-AE87B9027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285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E648D-2AC6-4F08-88D7-70A0A752C637}" type="datetimeFigureOut">
              <a:rPr lang="en-US" smtClean="0"/>
              <a:t>5/3/2016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5B729-90C5-446A-9BD3-AE87B9027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791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E648D-2AC6-4F08-88D7-70A0A752C637}" type="datetimeFigureOut">
              <a:rPr lang="en-US" smtClean="0"/>
              <a:t>5/3/2016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5B729-90C5-446A-9BD3-AE87B9027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639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E648D-2AC6-4F08-88D7-70A0A752C637}" type="datetimeFigureOut">
              <a:rPr lang="en-US" smtClean="0"/>
              <a:t>5/3/2016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5B729-90C5-446A-9BD3-AE87B9027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892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E648D-2AC6-4F08-88D7-70A0A752C637}" type="datetimeFigureOut">
              <a:rPr lang="en-US" smtClean="0"/>
              <a:t>5/3/2016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5B729-90C5-446A-9BD3-AE87B9027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935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E648D-2AC6-4F08-88D7-70A0A752C637}" type="datetimeFigureOut">
              <a:rPr lang="en-US" smtClean="0"/>
              <a:t>5/3/2016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5B729-90C5-446A-9BD3-AE87B9027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707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E648D-2AC6-4F08-88D7-70A0A752C637}" type="datetimeFigureOut">
              <a:rPr lang="en-US" smtClean="0"/>
              <a:t>5/3/2016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5B729-90C5-446A-9BD3-AE87B9027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433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E648D-2AC6-4F08-88D7-70A0A752C637}" type="datetimeFigureOut">
              <a:rPr lang="en-US" smtClean="0"/>
              <a:t>5/3/2016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5B729-90C5-446A-9BD3-AE87B9027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90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E648D-2AC6-4F08-88D7-70A0A752C637}" type="datetimeFigureOut">
              <a:rPr lang="en-US" smtClean="0"/>
              <a:t>5/3/2016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5B729-90C5-446A-9BD3-AE87B9027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389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E648D-2AC6-4F08-88D7-70A0A752C637}" type="datetimeFigureOut">
              <a:rPr lang="en-US" smtClean="0"/>
              <a:t>5/3/2016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5B729-90C5-446A-9BD3-AE87B9027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22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E648D-2AC6-4F08-88D7-70A0A752C637}" type="datetimeFigureOut">
              <a:rPr lang="en-US" smtClean="0"/>
              <a:t>5/3/2016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5B729-90C5-446A-9BD3-AE87B9027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664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8839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Intel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Berg, Michael C</dc:creator>
  <cp:lastModifiedBy>Berg, Michael C</cp:lastModifiedBy>
  <cp:revision>1</cp:revision>
  <dcterms:created xsi:type="dcterms:W3CDTF">2016-05-03T19:30:55Z</dcterms:created>
  <dcterms:modified xsi:type="dcterms:W3CDTF">2016-05-03T19:31:57Z</dcterms:modified>
</cp:coreProperties>
</file>