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8" y="4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13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85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791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39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892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93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07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433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90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389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22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664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Re-architecting the Java Loop Optimizer for Enhanced Vectorization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Michael C. Berg – Intel Corp.</a:t>
            </a:r>
          </a:p>
          <a:p>
            <a:r>
              <a:rPr lang="en-US" dirty="0" smtClean="0"/>
              <a:t>And</a:t>
            </a:r>
          </a:p>
          <a:p>
            <a:r>
              <a:rPr lang="en-US" dirty="0" smtClean="0"/>
              <a:t>Vladimir </a:t>
            </a:r>
            <a:r>
              <a:rPr lang="en-US" dirty="0" err="1" smtClean="0"/>
              <a:t>Koslov</a:t>
            </a:r>
            <a:r>
              <a:rPr lang="en-US" dirty="0" smtClean="0"/>
              <a:t>, Oracle Corp.</a:t>
            </a:r>
            <a:endParaRPr lang="en-US" dirty="0"/>
          </a:p>
        </p:txBody>
      </p:sp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883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4018"/>
    </mc:Choice>
    <mc:Fallback>
      <p:transition spd="slow" advTm="1540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24</Words>
  <Application>Microsoft Office PowerPoint</Application>
  <PresentationFormat>Widescreen</PresentationFormat>
  <Paragraphs>4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Re-architecting the Java Loop Optimizer for Enhanced Vectorization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Berg, Michael C</dc:creator>
  <cp:lastModifiedBy>Berg, Michael C</cp:lastModifiedBy>
  <cp:revision>5</cp:revision>
  <dcterms:created xsi:type="dcterms:W3CDTF">2016-05-03T19:30:55Z</dcterms:created>
  <dcterms:modified xsi:type="dcterms:W3CDTF">2016-05-03T20:22:02Z</dcterms:modified>
</cp:coreProperties>
</file>