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04950-A6F4-4264-9D4F-CE82A8D685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EE3B1A-6D29-4A8E-B905-7505A29F34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B8C1B6-3E74-449B-89D0-7E060FD1C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E1869-72B0-4310-95C5-2A1F590B629A}" type="datetimeFigureOut">
              <a:rPr lang="en-US" smtClean="0"/>
              <a:t>27-Jan-22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CF830-48C6-46CB-8F38-4824CFBE6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51CAFA-D3D2-483F-90C4-BAE52BF8C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7BD4-8E2C-43AC-91F8-821362DD0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662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C898B-32FD-42D2-AE62-D4309403B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5CC9C3-6A72-43BE-85A2-CD11CA3EED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0976C4-D21F-4210-AAA1-476041914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E1869-72B0-4310-95C5-2A1F590B629A}" type="datetimeFigureOut">
              <a:rPr lang="en-US" smtClean="0"/>
              <a:t>27-Jan-22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1972B-41B6-49E9-9737-B6368D30B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D554A9-CBCC-40B4-AD9B-ABA0C0D21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7BD4-8E2C-43AC-91F8-821362DD0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6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A03DA1-BE6A-4F55-9123-7811D8BB2B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36814B-6AB3-42D0-8D2E-933C595F98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932F89-2ED8-4425-B822-B3669ADD9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E1869-72B0-4310-95C5-2A1F590B629A}" type="datetimeFigureOut">
              <a:rPr lang="en-US" smtClean="0"/>
              <a:t>27-Jan-22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E8DE8-40FE-4AA6-826E-C29371498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D2472-0845-413A-95E3-C0822BFD2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7BD4-8E2C-43AC-91F8-821362DD0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2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FB067-49B2-4EEB-A0F0-8F243B486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8125DD-655D-4AC9-9B71-DFFC67F007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1D1F5-4D24-412E-A189-015B88736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E1869-72B0-4310-95C5-2A1F590B629A}" type="datetimeFigureOut">
              <a:rPr lang="en-US" smtClean="0"/>
              <a:t>27-Jan-22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F46E5-2B03-4906-932A-192E63EC5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0FB735-EB85-41AA-BDBB-689F982A0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7BD4-8E2C-43AC-91F8-821362DD0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157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259D7-1EDC-4692-ADD0-9F17C7D9B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EF9CCD-2588-4C1F-BC53-CD8EF6068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EF54F4-514E-4A1B-8CA9-B31D01E51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E1869-72B0-4310-95C5-2A1F590B629A}" type="datetimeFigureOut">
              <a:rPr lang="en-US" smtClean="0"/>
              <a:t>27-Jan-22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D413D-E267-4893-A41E-450CA1516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D7293-C6D5-4D6B-8481-790B02BDA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7BD4-8E2C-43AC-91F8-821362DD0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02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831F8-BE10-4EA7-AF5A-7E6DE2758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81C4E-2751-4C51-A8C0-0BBFE63EF7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9F3F8-237C-4436-B039-AFE2430420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C08FB9-7042-4F69-8894-2696BC5A9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E1869-72B0-4310-95C5-2A1F590B629A}" type="datetimeFigureOut">
              <a:rPr lang="en-US" smtClean="0"/>
              <a:t>27-Jan-22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F7633A-EE0F-4E06-9B2A-9EEA11F08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CE936-A8CE-43E6-B751-E7C0E4EE2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7BD4-8E2C-43AC-91F8-821362DD0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817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F8FB-E94F-4B7D-ACC1-DDCFBBBA0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15FEC5-1817-4515-B05A-E8D0740E56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562626-AC7F-4DCC-92F7-364BFE9963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D555F5-D547-4BC4-A10F-7A019E0B43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A23B2D-293A-4C65-86C6-EFD75D81BD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248E9A-FF66-4D15-9F3C-6CB919F2D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E1869-72B0-4310-95C5-2A1F590B629A}" type="datetimeFigureOut">
              <a:rPr lang="en-US" smtClean="0"/>
              <a:t>27-Jan-22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6EE9E4-B30D-4991-9A99-1C9A7186B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CDC2AF-24C0-477A-8661-6501593A0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7BD4-8E2C-43AC-91F8-821362DD0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177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2E3C8-DCB8-470A-90E6-CA3A3127C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8079EF-3142-4683-9CF1-786775D8D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E1869-72B0-4310-95C5-2A1F590B629A}" type="datetimeFigureOut">
              <a:rPr lang="en-US" smtClean="0"/>
              <a:t>27-Jan-22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DAAA28-A3C3-4BD9-A18F-07EB05AFC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021BBC-48D3-468E-ACAC-160945FC0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7BD4-8E2C-43AC-91F8-821362DD0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085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58DCDF-7703-48E7-BE27-DA03BFECF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E1869-72B0-4310-95C5-2A1F590B629A}" type="datetimeFigureOut">
              <a:rPr lang="en-US" smtClean="0"/>
              <a:t>27-Jan-22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253068-7435-40C6-80AD-1A6581F6E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7CF5AD-B4CF-44AC-BC31-47486F7F0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7BD4-8E2C-43AC-91F8-821362DD0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981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09CD3-8719-47A3-B856-87C4FC4D4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8D1FE0-2F26-40C6-90AF-030A63A840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2DA778-A618-4B4C-BAB8-F2B3FDDEA7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908F49-CD1F-4D6C-B4A5-EDB9D32E0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E1869-72B0-4310-95C5-2A1F590B629A}" type="datetimeFigureOut">
              <a:rPr lang="en-US" smtClean="0"/>
              <a:t>27-Jan-22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0123D7-310D-436F-BA36-93FC0F21D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9DCC59-0E78-4407-8659-E40631FDB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7BD4-8E2C-43AC-91F8-821362DD0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24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BF648-89A6-42D0-892C-7C5B46380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A93F01-A939-47FA-B235-30C62F0D96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804456-41C6-4769-B38E-52F85FE61B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1EA4B8-0B9D-4938-B4A6-0AD5549A8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E1869-72B0-4310-95C5-2A1F590B629A}" type="datetimeFigureOut">
              <a:rPr lang="en-US" smtClean="0"/>
              <a:t>27-Jan-22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2A01EB-710B-40D4-8A55-AC3F5D708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2C870E-4567-4E9F-A31E-05F372FE6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7BD4-8E2C-43AC-91F8-821362DD0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0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B96CD3-1EC5-4C59-A257-2F3175A88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D06A40-18A8-4DC3-904E-B1FFECE92D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AB8D17-A37A-417D-AD49-2DF430BF10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E1869-72B0-4310-95C5-2A1F590B629A}" type="datetimeFigureOut">
              <a:rPr lang="en-US" smtClean="0"/>
              <a:t>27-Jan-22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F9215-504A-4F2B-ADBF-8CFD556AFF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7BD7A-095E-4B19-9F8D-AB320F6A86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C7BD4-8E2C-43AC-91F8-821362DD0D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60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051E9-873B-49FB-A243-29D3BE624B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E962BD-D9A5-4C61-AC97-350B730C86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Screen Recording 4">
            <a:hlinkClick r:id="" action="ppaction://media"/>
            <a:extLst>
              <a:ext uri="{FF2B5EF4-FFF2-40B4-BE49-F238E27FC236}">
                <a16:creationId xmlns:a16="http://schemas.microsoft.com/office/drawing/2014/main" id="{AD9001C7-077D-411E-951C-3A2639DB079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60600" y="1892300"/>
            <a:ext cx="7670800" cy="307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21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7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Praveen Narayanaswamy</dc:creator>
  <cp:lastModifiedBy>Praveen Narayanaswamy</cp:lastModifiedBy>
  <cp:revision>1</cp:revision>
  <dcterms:created xsi:type="dcterms:W3CDTF">2022-01-27T14:21:30Z</dcterms:created>
  <dcterms:modified xsi:type="dcterms:W3CDTF">2022-01-27T14:25:49Z</dcterms:modified>
</cp:coreProperties>
</file>