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92DCB-636B-46DA-B198-D0623E730B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17E9C7-ECB9-4ABF-8E5E-075F50920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253F3-084F-45B7-9A2A-446B34E62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33195C-CBFC-4A66-ACFC-4EF1A28B9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5ACAE-5081-4EC5-9978-7E28E850B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01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BD787-F0CC-40AC-BC5E-6BE49E8DF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82C36-2B0E-4291-9D2E-174351065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B8144-A211-4199-A39D-DCDB3337C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CB0CE-8553-49DE-B801-BE6767558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B7F4C-1FAA-437D-96A4-ECFC83663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54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73A66A-8032-4415-9747-86D0B34F57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BD3D42-6EFD-4DA1-908E-2CC18DC03A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4FB21-9CC7-4B42-A3F1-01D2C9F77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01E93-DEA7-4EA9-AB70-9540CFEE3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A708F-D98C-4B5C-8F84-8C84BC8A8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34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BBF1-A6A6-4D99-91E2-D6E97A234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62AED-81F8-48EB-BD0C-2BA191086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916B2-29D3-4BE4-BFEB-7F10662BE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BCC32-199F-43BF-BE70-E13C569A9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BB652-B573-4825-B45F-1A49759B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009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E7FD5-9B12-410A-AD13-83AA93541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B668C-9DE5-4690-A756-39CFAE3B66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8CE75-82CA-4FAA-86B7-3D2030D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1B957-4853-46BA-A27C-E538265EF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CF5DC-BCDD-44CF-9421-B5B281A04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6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2954E-ED3D-4830-A5FB-F9BEBA1C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AB318-B4A3-497A-81E9-FF1EE26AED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44426D-1C39-4C3C-8096-1B95B1CE39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D51115-5857-411E-99AF-289A3ED04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7F51D2-F0F2-4AAE-B4E0-374D0DECC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7B3453-2F92-4818-9C31-54A1AB48E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90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0A53F-61FD-48D6-BEB3-0F33767C1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493D8-AE28-4196-8DA7-2FF82B3ED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52F403-1C24-4AEB-987D-C9F0987333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F3C189-6FE9-410C-99FA-B9BD2D3A6A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D3BD00-64CA-4761-8841-9313FCC69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754920-DAD7-4DEA-BBE6-8ACBBC31B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3FB517-0304-46AF-80D3-1A3E4AFE3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E1F2EE-A804-4A95-8AC2-DD5B36DCA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660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C7031-12CF-4484-8CE7-1CD4465BF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39198B-7755-428D-856C-E96846A32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EED03F-D12F-417E-8401-B6AAF76E7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98062-84F5-40BF-8C83-0D30CB5C9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00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3B4364-60EB-41AA-B38D-AC7E7F7C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78589D-EB2C-4FAC-AA99-77A83AD6B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1DB54F-90A3-4301-AC55-BBC6459C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464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A0B7-32B8-4C5E-98E0-575A1785F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990FB-588C-4B5D-AEEE-AFE0E7049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979AAD-60E0-4E58-8F52-7BD7DA8D26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755F2F-E787-4328-927A-240D7F996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4CFDFD-7226-421C-8608-31C30ABB6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3D49CC-C1FD-4EFE-8CE3-3F5048A3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316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03702-EBE9-4A61-868E-A09B23C12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98B5BB-76DD-4738-A732-BE36500186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7A29C2-83DF-4082-9DB7-6206617197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F3CB1C-BD0C-4F00-82EE-ED985E4FB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E35D90-5B50-4419-9523-2846B9DD6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5F7300-703F-44BB-ADD2-81ED9F8C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4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FE43C8-39D5-4C7C-A593-D6A7E0F44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AB3D1-3110-4568-A6A5-6C8BA0FAF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F7BCC-0010-41ED-8486-7D04C987F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277FD-EECC-4395-BFED-736A30808E8D}" type="datetimeFigureOut">
              <a:rPr lang="en-US" smtClean="0"/>
              <a:t>05-Apr-22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ED6F2-B3BD-4D9C-90A2-FE077CCEA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72CE6-CC6F-4A48-A09B-5A584020A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CC8C4-C591-48C6-9037-B79B3FF23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23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89FE2-CC07-40BA-A73C-BA4788C3C7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2331CA-4FB7-4F4F-AEB8-F6C9890535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ADA94AD8-25DB-4544-8CAE-D8775714A4B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36700" y="889000"/>
            <a:ext cx="91186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53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1</cp:revision>
  <dcterms:created xsi:type="dcterms:W3CDTF">2022-04-05T06:42:46Z</dcterms:created>
  <dcterms:modified xsi:type="dcterms:W3CDTF">2022-04-05T06:45:48Z</dcterms:modified>
</cp:coreProperties>
</file>