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1061F-6FF3-4EE7-AED4-F7B1357787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C9BED5-A7A1-4F3F-BCEF-8E92B3EF44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F423E-5733-430A-830B-721D25F2B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13DD9-1F91-46FF-B698-1CF6A2FE8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4386E-BB47-4C4C-9F8A-D8B078FD0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64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89A04-C567-46D6-84FB-E5D820120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F9A060-EFA8-45E0-AB8A-3E017507F4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C7657B-0A35-40A0-8EB4-5A0935F59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51584-B1D8-4334-818F-05B6D0AA3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4A7215-0C8B-4802-B2F9-C3D3AD275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1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3D4804-C63D-42B2-AC70-DC82915852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CCE308-CDF8-46FB-BE6D-8085F53E4F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7FBA8-D582-4F41-89EC-DD6906959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2E893-46AA-4B38-B9C8-DBA1D5D56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6731D-2A8E-41A1-A76F-22A9E3280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2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42E2D-89F0-484F-B098-9CDEACE0C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B627F-78B7-4074-9943-B4627D5F84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22214-928C-463B-86B1-EA9356D81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D59D5-B7D2-4C8C-814E-64BD155BA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6A4D0-0E3B-43AE-8BC3-B1980086F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8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FE02E-EE9E-4EAF-B099-03EBE3521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700FF4-D1F2-4299-B1AB-AC9B17737E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5C959-A33C-4103-B940-6F5CD4840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63C15-F930-49AA-9072-02D005379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CEAE9-C9F4-4E02-A9F2-73F655DC0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4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30C3B-7EA6-4B55-9196-9E8C2F310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0C29D-5B8B-47E3-AAA8-D252AEE104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2D34F5-32F3-415C-8CA5-E4AF8AF377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EDD49F-81FC-479A-9180-28B6E3885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166F49-941B-42BD-878E-77977EEB5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191C85-5887-452D-98B7-977F41F7C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94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53EBF-B90B-4BD8-8E50-59D6B8F3C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BC2583-7067-4963-84FB-12FC82119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B4D13C-6833-4341-BA75-5E7F80CDB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11EB8D-5D85-437C-BD68-D09F9B9C4B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81F3DD-DCA0-4C90-B2AC-D90E7867F4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0EE864-D8DE-4E1F-9A80-271255102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2C9D0E-A7CA-49CB-984E-BEB2A04FB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629138-178A-4772-B8DC-40F1CFAE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939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89493-502B-4FC8-ABD7-1D298E820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8A12C3-C8F3-4BF0-A856-66135FD09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7D3120-178C-4AC7-9B28-6D1CEFCB2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766CCB-6B83-4681-AD57-1D9FE7CFE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77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1BC6C6-FBA1-4CD6-8985-32A8CE6D8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FEFE-A45D-4398-BF16-5680FC34F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7D76EE-AE1F-4D4B-AB75-AC5DF185E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415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9337C-56B5-4D52-949E-DC04CE329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0B4C0-1B14-4E9B-AC4E-3EED90C15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78F4AD-07F9-437E-8F55-A24D99334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57F7E2-45CE-40E9-9D91-A332B1D71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F20951-7B9A-4F15-823C-DDEDC4834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6F895E-2EB7-4463-8FC0-578C0D7AB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39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B8054-D7B6-4EE1-A7DF-7B0951DE2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721F23-D8ED-4D8F-82D5-C810E4D31B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797A1A-7D33-4419-8F85-925234FB25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2B479C-ED7D-4B1A-9CD1-B8DEA5C28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C4CE5D-EBEE-4F26-9BF1-DC422D34A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AA6887-B215-470D-B31B-C04B93B01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46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50F8EE-C41F-4B8C-B66C-893C25D7F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6804B9-2309-4621-9301-0E67BC23B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B03AD-C0A0-4662-93B4-5C508A4B8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A027F-4B01-412F-90B4-3CFC0C609CC4}" type="datetimeFigureOut">
              <a:rPr lang="en-US" smtClean="0"/>
              <a:t>21-Jun-22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E718E-65A0-4E1C-91F4-72247854C1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8B0FE1-D5D2-4109-8AD8-9EC561330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1A2F-8875-466A-A55A-A79AA5D6B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2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10206-8618-405B-92AA-9408C76218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39DD74-2AA0-4654-AB85-4691495A53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Screen Recording 4">
            <a:hlinkClick r:id="" action="ppaction://media"/>
            <a:extLst>
              <a:ext uri="{FF2B5EF4-FFF2-40B4-BE49-F238E27FC236}">
                <a16:creationId xmlns:a16="http://schemas.microsoft.com/office/drawing/2014/main" id="{C722377D-9046-431A-B8EF-E2C2D847514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450" y="812800"/>
            <a:ext cx="12103100" cy="52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96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1</cp:revision>
  <dcterms:created xsi:type="dcterms:W3CDTF">2022-06-21T11:31:00Z</dcterms:created>
  <dcterms:modified xsi:type="dcterms:W3CDTF">2022-06-21T11:36:42Z</dcterms:modified>
</cp:coreProperties>
</file>