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9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E6B64-8370-4F5D-A29F-C82F43821E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F24440-B68F-4B65-B456-017599765D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C019E-2EB4-413B-AF77-D6CB465B8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0FABD-38B4-4F48-8944-0ED497904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03EBE-09DB-49EE-A79A-C4BC9A413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7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2D92A-7749-4DFB-8548-10F2FDBD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604450-83B4-4119-BEC3-51ACD7D3C0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1BC6A-8C90-46D9-9A8F-8C2B18574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09851-70FC-4391-96A8-9CCFBF9CE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2934F-C18F-400B-8183-3D3128606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90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2DE925-D1C4-4CCC-A168-C041EF0128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FE1F1-A6B1-4BD9-AEBB-1EE8E979F7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D7565-0DA6-4757-B254-4C049E194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8DD94-D352-4DFE-B8B2-926E27A8F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6D743-CEBA-4D20-86B6-C433D2D71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311F8-09E9-4C7A-84E8-3E6CA856D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23DCF-65F6-456B-BAB3-991D9EE2C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5E76C-3FB6-4B13-9DE9-C0CC869F0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1F9F5-DF1D-4208-9A4C-41EE4711F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658B7-818E-4A9B-B219-DE2216AAD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4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53569-27BD-45F5-B478-525182F5C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F904F-F07E-4E51-B693-8183A9D3D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3AB8F-0BFC-4908-BF27-87AF6DEDF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10F9E-B706-47B5-8DF6-38E48AB89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8FA25-9D24-4D86-8292-72E94FA4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99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C835F-AB1C-4A18-9BA7-B76FC3960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CE8D9-247E-44E0-A910-C632F124CD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DB19A4-E55C-4E3D-BDB3-DD0E26E5D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9892B9-1469-4777-BA2B-F5E24FDE3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95DC-D1E5-4A6E-8E20-F52BA1387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3E0954-49AB-4406-9387-AEB74C24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17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D1975-B844-4090-B24E-89E16F3F0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666DE-D8BD-4355-935D-7CF7B525D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FAE7AF-84DF-4627-92B0-65CDC803E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DDCF99-05F8-4662-8B06-133002BBB6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339E0F-0F27-4D44-A9FF-D8A31B7EA9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99DC41-686A-481E-BE4C-71CE8BF9E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8279F5-4AC7-4F40-9B6D-F86999EC7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1D4EC3-3294-4199-9669-071C2416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1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F1F4A-BC39-46E2-A5BA-EE9F6B17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046BC1-69B0-413D-9D8B-FFCF158F9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0E7E58-84DA-4CBD-9DF0-C1E765D4A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A7C46-E136-4CF7-8EFD-8672531D6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17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1CAE31-E6E7-4D72-A589-1353AA7F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91BC0D-7900-43DC-9387-BB913C2C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E70E9-C653-4379-B210-78003B49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59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EA05C-B194-49F7-BBA0-AA3CD81EB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32472-FFBF-4EC8-827D-DF3124493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60C674-C206-43C8-85B1-18774948CE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3D256-C7EB-46EA-A9F2-C6F738901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58C1E0-11C3-4CA3-8627-7A5C617E6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C178C3-4C37-4DD7-98B8-C0E50C6CD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96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4CAF8-EF41-4309-B511-A16753AB9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C56C15-6715-4CB6-A337-F505E0D756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11A453-C3C2-449C-AF89-D1B03D11A6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42BDEA-7574-469F-9453-AFD112D61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A239EC-A0F7-48CC-B90E-A6C05BD64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8B52C8-F905-43D8-8118-DB1C466CA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28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05D496-CFAB-47C8-B7BB-542201737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B5248-DCC1-47CC-BB0A-F09AA8FD4D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98CB0-ED5D-4463-852C-04688234F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2F295-0FDD-4FF5-ABD5-BF955301A12A}" type="datetimeFigureOut">
              <a:rPr lang="en-US" smtClean="0"/>
              <a:t>24-Jun-22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519E6-3F96-4C07-BAFC-40A826100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F440D-1775-4E9D-9CCD-66E5CACEF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41F22-91D5-4D81-BFF1-64DCAC1A3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6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90E79-1687-4CA9-B7BF-E932B81327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3A2FD2-BAEA-46BB-9F9B-D719E77173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Screen Recording 4">
            <a:hlinkClick r:id="" action="ppaction://media"/>
            <a:extLst>
              <a:ext uri="{FF2B5EF4-FFF2-40B4-BE49-F238E27FC236}">
                <a16:creationId xmlns:a16="http://schemas.microsoft.com/office/drawing/2014/main" id="{6B557EF7-8FA1-4782-84E2-C57EEB0E0F2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400" y="355600"/>
            <a:ext cx="12141200" cy="6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8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2022-06-24T07:09:52Z</dcterms:created>
  <dcterms:modified xsi:type="dcterms:W3CDTF">2022-06-24T07:12:28Z</dcterms:modified>
</cp:coreProperties>
</file>