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BA27D-DA64-4D1A-BB5F-234AF0BE47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6E10A1-EF04-4492-B81B-0580E0988D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E44F8-78C8-458D-9219-0B62C041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4611C-0022-4F3C-B44F-58624B497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D50DC-F25F-4B67-A70E-EFD9317CB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5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CDD77-9CA4-4D85-93B1-C999C6C74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70DE0-C5E7-4B75-BB89-FB986BCAC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06FF5-5D55-4648-8BBA-209849F87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A5B57-03B8-4037-9608-5189C96BE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7C242-1A4E-44CF-896B-87BF399F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9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55F7E-3A23-4442-BAB6-5830A21FC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7A5A09-514D-426F-BC4B-840B838CC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A78D2-2AEC-4978-B8C5-DF00B8192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66EDB-2A00-49CE-A8CD-21FB2EE3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54642-9442-4376-B5E3-35AFCB3F5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9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58603-BB20-446E-9226-414545662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AABE3-2B94-4A04-A5E3-7CFBC5A91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7F2BC-C0C3-477D-941D-C7B5F9054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80A7F-D6C4-4BDF-ACC9-126B83B64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8E8D1-97C8-498F-98D7-6DB9C5016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9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65632-0C9F-4F88-9109-E60AFF2C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9DE92-158B-4528-9BF9-C46B8E50D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E81D6-5236-4F80-9BB7-F7D9ED24F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E7337-C031-47A8-990B-82FC8CCC7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07218-8F0E-4429-8324-D256A3BA1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9DD6-5793-4B05-91ED-F99EEE4F8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C8FAB-836E-4C3A-8E63-7D9FE4132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9D1DF-988E-4241-B27E-99CA3BC9F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9F16C1-0BEC-4232-84F3-8465D4FC3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2F6381-BB33-4918-95A4-48CC5FAE2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59F8FA-A765-42DF-887E-B700F54B4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1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3953B-C12C-47EF-8BB7-1F661B18B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38BE61-E4E8-4097-AA32-AFEC255AC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D3C732-AC55-4E0E-980C-FD346479F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F5B3B1-0A21-41FA-8DEE-3676B8001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954AC2-AEA1-4985-B9E9-BEAD69260C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8C3746-0D5A-4E9A-9E80-180FB7171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BDA50F-FFBC-4F6F-BAEF-6DA8851B2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168123-8D9D-48D5-AE1A-E9B9FAD5A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8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51D25-FFAD-4C2B-AB16-526115F7E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8E054-9072-45F4-9C54-3EE795FC4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A5515-12C0-45E1-B1BB-4B6CF3A8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D5039F-83C5-4E49-AEF8-5EFA44EE2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4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5A5FDE-68AA-4443-9CC2-0E89EB999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CB2217-8934-4E38-8C07-3C03F4573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51BA8-5766-4592-BA52-FEB53CDCE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5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AF68-82E3-411A-866B-DE8BE2C4A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88B14-3C79-4169-B4BE-11D0B7A17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AE1BFC-3EC8-4A89-A80D-E53C6A5B2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A80971-B7EC-4087-9777-574E2F29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F5AF41-E68C-4695-9F61-50124B8B9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D924D5-E12D-4ED1-ACBD-FC306D68D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6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37C8-78CE-45CC-9A44-83EA1D75D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677041-BBC8-4788-B805-EEADC065EE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63890E-0499-48DC-9B06-246756C39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B3696-424C-4A3F-9C88-F0D246C90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83D20-140E-418E-8DDD-5DDD0CF2C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6DE6B-A934-4402-A819-CA93A0756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6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2C4C5D-3708-452F-BF63-9A311383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3EEDF-9627-457E-9B22-14DB50233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DFCBD-D9F0-4F5C-98AE-4CADFCDAD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F729C-1CF6-4520-BAA1-6DD9873C7016}" type="datetimeFigureOut">
              <a:rPr lang="en-US" smtClean="0"/>
              <a:t>30-Jun-22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2C4AF-AA7A-42E2-A2AA-8634AB2C5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B343F-8234-47CA-A732-59476C8F9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C85E5-F413-4ED2-93E1-1562547D8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011E2-1EBD-4006-8CF5-C996D07FF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BD84ED-C958-457A-8675-A4505FE396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creen Recording 4">
            <a:hlinkClick r:id="" action="ppaction://media"/>
            <a:extLst>
              <a:ext uri="{FF2B5EF4-FFF2-40B4-BE49-F238E27FC236}">
                <a16:creationId xmlns:a16="http://schemas.microsoft.com/office/drawing/2014/main" id="{E320A582-0772-4620-8951-63DB5B18042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28950" y="1949450"/>
            <a:ext cx="61341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1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2022-06-30T12:56:59Z</dcterms:created>
  <dcterms:modified xsi:type="dcterms:W3CDTF">2022-06-30T12:59:14Z</dcterms:modified>
</cp:coreProperties>
</file>