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438FB-AF80-4042-81B9-8F7277425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07DEF2-CA93-445F-AE87-FF234B128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E7FB0-63F4-444D-8499-29B8FF8A2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BAAF5-6A2D-45D7-89F9-E0CF2846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ABF94-949C-4089-B3C0-22160F8A3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9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BA9F6-77BB-49C3-9666-02C08D4EB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B4485-0020-4562-808F-DA3DE9E1A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EAB80-221F-487B-AA7D-1565A94B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5D514-1085-4A83-AFCE-4260A875E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41918-A57D-4EEF-ABDE-85433016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8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A629B4-86BC-4ED5-89AC-F476A8B19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31FC37-D636-43B0-A9F4-5DB0B9A25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BBA0F-3615-41CB-A72D-C7753CBAF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7B036-2463-42E5-A04F-14F47E03D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43C9A-AABC-4E6C-BFC8-12BF61AA6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6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B4AD6-AE5E-4B7A-AE45-7E82A71B1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6A42F-D541-495B-8DF7-D60CAF986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A01D3-57EC-40B9-92E6-AFD2F8E2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6014D-1614-4B91-888A-9D98D495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4F1BE-B652-4BDB-A58D-5EF9E3AAF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7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9B4AD-BC58-4DC0-A8F6-15B0ED8D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37D77-B749-40C6-9572-E00354DF5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BD784-B9E5-4467-88C0-212BB25DF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BB155-5976-4949-9C83-D10592086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97FAE-F7BF-49FB-B5C4-419AB57AC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45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FDC1D-75BF-487B-A3F8-A9C0F90A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9B745-C11F-44CA-A4D3-2A05349023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C62D0-72F3-4EC9-98E6-F3E1DC378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86820A-0712-48F5-81DF-DCB28FE95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6344B-2541-4B9D-AA1E-0BE1EDCC2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1E870-3DEE-465F-99A1-A354F847B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5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DD238-A662-4438-9AB8-43C913EBD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58C3B-3E89-48AE-A882-B6BDD8E2A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AB187E-8695-4016-B57D-49A55992C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041B8-F236-41DE-93C5-44A14F193E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3A880-F41C-44CA-A49C-79771B878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64C8A-9A2A-4EF7-9C7B-6BB06D561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008C1-E3AC-4C95-91A7-727DA858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8A2FEF-4FA1-46E0-B861-843A835A2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4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38B0F-E28D-4197-AC76-7F59CC9A0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8D131-CD68-4B11-8793-C21CD93B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A43C27-8AD6-40A8-8452-7565D48DB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A41D12-BA13-4DF4-9C32-0232CA590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0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1F001D-BF12-4CC7-AB8C-DCB55CB42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8F71AF-D7DB-4E6A-9B71-8D2BDF2F3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4E252-DE75-467E-A0E8-9B9679F3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67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3E03-174F-4019-8755-AED179725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2290E-1607-473F-A41B-B0B3CF52E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B20E3-591A-4CC2-A35D-09969870B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601FF-3358-4F28-A4C8-0342FE0C4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26D07-DE0D-42F4-AE7C-2EE125C02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BC109-7351-4627-9891-A0F90523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4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56906-9B8D-4E17-A15A-0CEED0329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B894FF-15D2-4DD1-BB52-AF00748D40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FDBC2-9F79-4C06-808F-078F19E5C5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CF26D-218C-4687-83E1-1A5A014E1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60965-21B5-49F5-BD00-A7E36E64B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C2F00-E188-4905-AB95-A0319F86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5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055CD4-6042-4829-A39A-515C2F36D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E29FD-CFFD-4BA1-A111-01124C163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651F8-2733-48D7-9CD1-D682879657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2358D-1E18-490D-A0C4-6CA38BCD6574}" type="datetimeFigureOut">
              <a:rPr lang="en-US" smtClean="0"/>
              <a:t>29-Apr-22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2087C-0451-4D98-8C31-D57F14E39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CB836-1160-432B-9551-742EFA376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B3954-15F4-41CB-BBD4-363F0800E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1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0969B-8BB2-45D9-8373-7B40A5AFD8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023FC0-C3BC-4758-84DB-338C78566C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Screen Recording 6">
            <a:hlinkClick r:id="" action="ppaction://media"/>
            <a:extLst>
              <a:ext uri="{FF2B5EF4-FFF2-40B4-BE49-F238E27FC236}">
                <a16:creationId xmlns:a16="http://schemas.microsoft.com/office/drawing/2014/main" id="{B2642AA2-F0C6-48D0-90C7-B48CAF82C82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27150" y="1708150"/>
            <a:ext cx="9537700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0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2</cp:revision>
  <dcterms:created xsi:type="dcterms:W3CDTF">2022-04-29T11:46:17Z</dcterms:created>
  <dcterms:modified xsi:type="dcterms:W3CDTF">2022-04-29T12:14:00Z</dcterms:modified>
</cp:coreProperties>
</file>